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3"/>
    <p:sldId id="263" r:id="rId4"/>
    <p:sldId id="257" r:id="rId5"/>
    <p:sldId id="258" r:id="rId6"/>
    <p:sldId id="259" r:id="rId7"/>
    <p:sldId id="260" r:id="rId8"/>
    <p:sldId id="261" r:id="rId9"/>
    <p:sldId id="262" r:id="rId10"/>
    <p:sldId id="264" r:id="rId11"/>
  </p:sldIdLst>
  <p:sldSz cx="6858000" cy="9903460" type="A4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60476" y="1143000"/>
            <a:ext cx="2137048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组合 12"/>
          <p:cNvGrpSpPr/>
          <p:nvPr userDrawn="1"/>
        </p:nvGrpSpPr>
        <p:grpSpPr>
          <a:xfrm>
            <a:off x="0" y="-4445"/>
            <a:ext cx="6858000" cy="9907905"/>
            <a:chOff x="0" y="-7"/>
            <a:chExt cx="10800" cy="15603"/>
          </a:xfrm>
        </p:grpSpPr>
        <p:pic>
          <p:nvPicPr>
            <p:cNvPr id="12" name="图片 11" descr="0f2d8d201d9ac95f0590ab1b6aaf39a"/>
            <p:cNvPicPr>
              <a:picLocks noChangeAspect="1"/>
            </p:cNvPicPr>
            <p:nvPr/>
          </p:nvPicPr>
          <p:blipFill>
            <a:blip r:embed="rId2">
              <a:lum bright="6000"/>
            </a:blip>
            <a:srcRect t="91593"/>
            <a:stretch>
              <a:fillRect/>
            </a:stretch>
          </p:blipFill>
          <p:spPr>
            <a:xfrm>
              <a:off x="0" y="14386"/>
              <a:ext cx="10800" cy="1210"/>
            </a:xfrm>
            <a:prstGeom prst="rect">
              <a:avLst/>
            </a:prstGeom>
          </p:spPr>
        </p:pic>
        <p:pic>
          <p:nvPicPr>
            <p:cNvPr id="11" name="图片 10" descr="0f2d8d201d9ac95f0590ab1b6aaf39a"/>
            <p:cNvPicPr>
              <a:picLocks noChangeAspect="1"/>
            </p:cNvPicPr>
            <p:nvPr/>
          </p:nvPicPr>
          <p:blipFill>
            <a:blip r:embed="rId2">
              <a:lum bright="6000"/>
            </a:blip>
            <a:stretch>
              <a:fillRect/>
            </a:stretch>
          </p:blipFill>
          <p:spPr>
            <a:xfrm>
              <a:off x="0" y="-7"/>
              <a:ext cx="10800" cy="14393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57250" y="1620798"/>
            <a:ext cx="5143500" cy="344792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57250" y="5201683"/>
            <a:ext cx="5143500" cy="23910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756" y="527275"/>
            <a:ext cx="1478756" cy="839284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527275"/>
            <a:ext cx="4350544" cy="839284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grpSp>
        <p:nvGrpSpPr>
          <p:cNvPr id="9" name="组合 8"/>
          <p:cNvGrpSpPr/>
          <p:nvPr userDrawn="1"/>
        </p:nvGrpSpPr>
        <p:grpSpPr>
          <a:xfrm>
            <a:off x="0" y="-4445"/>
            <a:ext cx="6858000" cy="9907270"/>
            <a:chOff x="0" y="-7"/>
            <a:chExt cx="10800" cy="15602"/>
          </a:xfrm>
        </p:grpSpPr>
        <p:grpSp>
          <p:nvGrpSpPr>
            <p:cNvPr id="13" name="组合 12"/>
            <p:cNvGrpSpPr/>
            <p:nvPr userDrawn="1"/>
          </p:nvGrpSpPr>
          <p:grpSpPr>
            <a:xfrm>
              <a:off x="0" y="-7"/>
              <a:ext cx="10800" cy="15603"/>
              <a:chOff x="0" y="-7"/>
              <a:chExt cx="10800" cy="15603"/>
            </a:xfrm>
          </p:grpSpPr>
          <p:pic>
            <p:nvPicPr>
              <p:cNvPr id="12" name="图片 11" descr="0f2d8d201d9ac95f0590ab1b6aaf39a"/>
              <p:cNvPicPr>
                <a:picLocks noChangeAspect="1"/>
              </p:cNvPicPr>
              <p:nvPr/>
            </p:nvPicPr>
            <p:blipFill>
              <a:blip r:embed="rId2">
                <a:lum bright="70000" contrast="-70000"/>
              </a:blip>
              <a:srcRect t="91593"/>
              <a:stretch>
                <a:fillRect/>
              </a:stretch>
            </p:blipFill>
            <p:spPr>
              <a:xfrm>
                <a:off x="0" y="14386"/>
                <a:ext cx="10800" cy="1210"/>
              </a:xfrm>
              <a:prstGeom prst="rect">
                <a:avLst/>
              </a:prstGeom>
            </p:spPr>
          </p:pic>
          <p:pic>
            <p:nvPicPr>
              <p:cNvPr id="11" name="图片 10" descr="0f2d8d201d9ac95f0590ab1b6aaf39a"/>
              <p:cNvPicPr>
                <a:picLocks noChangeAspect="1"/>
              </p:cNvPicPr>
              <p:nvPr/>
            </p:nvPicPr>
            <p:blipFill>
              <a:blip r:embed="rId2">
                <a:lum bright="70000" contrast="-70000"/>
              </a:blip>
              <a:stretch>
                <a:fillRect/>
              </a:stretch>
            </p:blipFill>
            <p:spPr>
              <a:xfrm>
                <a:off x="0" y="-7"/>
                <a:ext cx="10800" cy="14393"/>
              </a:xfrm>
              <a:prstGeom prst="rect">
                <a:avLst/>
              </a:prstGeom>
            </p:spPr>
          </p:pic>
        </p:grpSp>
        <p:pic>
          <p:nvPicPr>
            <p:cNvPr id="8" name="图片 7" descr="新校徽-彩色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48" y="583"/>
              <a:ext cx="4296" cy="816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916" y="2469023"/>
            <a:ext cx="5915025" cy="411962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7916" y="6627618"/>
            <a:ext cx="5915025" cy="216641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grpSp>
        <p:nvGrpSpPr>
          <p:cNvPr id="9" name="组合 8"/>
          <p:cNvGrpSpPr/>
          <p:nvPr userDrawn="1"/>
        </p:nvGrpSpPr>
        <p:grpSpPr>
          <a:xfrm>
            <a:off x="0" y="-4445"/>
            <a:ext cx="6858000" cy="9907270"/>
            <a:chOff x="0" y="-7"/>
            <a:chExt cx="10800" cy="15602"/>
          </a:xfrm>
        </p:grpSpPr>
        <p:grpSp>
          <p:nvGrpSpPr>
            <p:cNvPr id="13" name="组合 12"/>
            <p:cNvGrpSpPr/>
            <p:nvPr userDrawn="1"/>
          </p:nvGrpSpPr>
          <p:grpSpPr>
            <a:xfrm>
              <a:off x="0" y="-7"/>
              <a:ext cx="10800" cy="15603"/>
              <a:chOff x="0" y="-7"/>
              <a:chExt cx="10800" cy="15603"/>
            </a:xfrm>
          </p:grpSpPr>
          <p:pic>
            <p:nvPicPr>
              <p:cNvPr id="12" name="图片 11" descr="0f2d8d201d9ac95f0590ab1b6aaf39a"/>
              <p:cNvPicPr>
                <a:picLocks noChangeAspect="1"/>
              </p:cNvPicPr>
              <p:nvPr/>
            </p:nvPicPr>
            <p:blipFill>
              <a:blip r:embed="rId2">
                <a:lum bright="70000" contrast="-70000"/>
              </a:blip>
              <a:srcRect t="91593"/>
              <a:stretch>
                <a:fillRect/>
              </a:stretch>
            </p:blipFill>
            <p:spPr>
              <a:xfrm>
                <a:off x="0" y="14386"/>
                <a:ext cx="10800" cy="1210"/>
              </a:xfrm>
              <a:prstGeom prst="rect">
                <a:avLst/>
              </a:prstGeom>
            </p:spPr>
          </p:pic>
          <p:pic>
            <p:nvPicPr>
              <p:cNvPr id="11" name="图片 10" descr="0f2d8d201d9ac95f0590ab1b6aaf39a"/>
              <p:cNvPicPr>
                <a:picLocks noChangeAspect="1"/>
              </p:cNvPicPr>
              <p:nvPr/>
            </p:nvPicPr>
            <p:blipFill>
              <a:blip r:embed="rId2">
                <a:lum bright="70000" contrast="-70000"/>
              </a:blip>
              <a:stretch>
                <a:fillRect/>
              </a:stretch>
            </p:blipFill>
            <p:spPr>
              <a:xfrm>
                <a:off x="0" y="-7"/>
                <a:ext cx="10800" cy="14393"/>
              </a:xfrm>
              <a:prstGeom prst="rect">
                <a:avLst/>
              </a:prstGeom>
            </p:spPr>
          </p:pic>
        </p:grpSp>
        <p:pic>
          <p:nvPicPr>
            <p:cNvPr id="8" name="图片 7" descr="新校徽-彩色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48" y="583"/>
              <a:ext cx="4296" cy="816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488" y="2636375"/>
            <a:ext cx="2914650" cy="628374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71863" y="2636375"/>
            <a:ext cx="2914650" cy="628374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527275"/>
            <a:ext cx="5915025" cy="191423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2381" y="2427758"/>
            <a:ext cx="2901255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2381" y="3617565"/>
            <a:ext cx="2901255" cy="532089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71863" y="2427758"/>
            <a:ext cx="2915543" cy="1189807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71863" y="3617565"/>
            <a:ext cx="2915543" cy="532089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3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915543" y="1425935"/>
            <a:ext cx="3471863" cy="703797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3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72381" y="660240"/>
            <a:ext cx="2211883" cy="231084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915543" y="1425935"/>
            <a:ext cx="3471863" cy="703797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2381" y="2971080"/>
            <a:ext cx="2211883" cy="550429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71488" y="527275"/>
            <a:ext cx="5915025" cy="191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1488" y="2636375"/>
            <a:ext cx="5915025" cy="628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71488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271713" y="9179170"/>
            <a:ext cx="2314575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843463" y="9179170"/>
            <a:ext cx="1543050" cy="527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" name="矩形 13"/>
          <p:cNvSpPr/>
          <p:nvPr/>
        </p:nvSpPr>
        <p:spPr>
          <a:xfrm>
            <a:off x="859790" y="4625340"/>
            <a:ext cx="5138420" cy="1743710"/>
          </a:xfrm>
          <a:prstGeom prst="rect">
            <a:avLst/>
          </a:prstGeom>
          <a:noFill/>
          <a:ln>
            <a:noFill/>
          </a:ln>
        </p:spPr>
        <p:txBody>
          <a:bodyPr wrap="none" rtlCol="0" anchor="ctr" anchorCtr="0">
            <a:noAutofit/>
          </a:bodyPr>
          <a:p>
            <a:pPr algn="ctr">
              <a:lnSpc>
                <a:spcPct val="130000"/>
              </a:lnSpc>
            </a:pPr>
            <a:r>
              <a:rPr lang="zh-CN" altLang="en-US" sz="4000" spc="500">
                <a:ln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uFillTx/>
              </a:rPr>
              <a:t>高层次人才引聘</a:t>
            </a:r>
            <a:endParaRPr lang="zh-CN" altLang="en-US" sz="4000" spc="500"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uFillTx/>
            </a:endParaRPr>
          </a:p>
          <a:p>
            <a:pPr algn="ctr">
              <a:lnSpc>
                <a:spcPct val="130000"/>
              </a:lnSpc>
            </a:pPr>
            <a:r>
              <a:rPr lang="zh-CN" altLang="en-US" sz="4000" spc="500">
                <a:ln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solidFill>
                  <a:schemeClr val="bg1"/>
                </a:solidFill>
                <a:uFillTx/>
              </a:rPr>
              <a:t>支撑材料</a:t>
            </a:r>
            <a:endParaRPr lang="zh-CN" altLang="en-US" sz="4000" spc="500"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  <a:solidFill>
                <a:schemeClr val="bg1"/>
              </a:solidFill>
              <a:uFillTx/>
            </a:endParaRPr>
          </a:p>
        </p:txBody>
      </p:sp>
      <p:graphicFrame>
        <p:nvGraphicFramePr>
          <p:cNvPr id="15" name="表格 14"/>
          <p:cNvGraphicFramePr/>
          <p:nvPr>
            <p:custDataLst>
              <p:tags r:id="rId1"/>
            </p:custDataLst>
          </p:nvPr>
        </p:nvGraphicFramePr>
        <p:xfrm>
          <a:off x="1502093" y="6807835"/>
          <a:ext cx="3853815" cy="2327275"/>
        </p:xfrm>
        <a:graphic>
          <a:graphicData uri="http://schemas.openxmlformats.org/drawingml/2006/table">
            <a:tbl>
              <a:tblPr/>
              <a:tblGrid>
                <a:gridCol w="1672590"/>
                <a:gridCol w="2181225"/>
              </a:tblGrid>
              <a:tr h="465455">
                <a:tc>
                  <a:txBody>
                    <a:bodyPr/>
                    <a:p>
                      <a:pPr marL="0" indent="0" algn="dist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6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姓</a:t>
                      </a:r>
                      <a:r>
                        <a:rPr lang="zh-CN" altLang="en-US" sz="16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    </a:t>
                      </a:r>
                      <a:r>
                        <a:rPr lang="zh-CN" sz="16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名：</a:t>
                      </a:r>
                      <a:endParaRPr lang="zh-CN" sz="160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6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姓名</a:t>
                      </a:r>
                      <a:endParaRPr lang="zh-CN" altLang="en-US" sz="160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65455">
                <a:tc>
                  <a:txBody>
                    <a:bodyPr/>
                    <a:p>
                      <a:pPr marL="0" indent="0" algn="dist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6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毕业院校：</a:t>
                      </a:r>
                      <a:endParaRPr lang="zh-CN" sz="160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altLang="en-US" sz="16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大学</a:t>
                      </a:r>
                      <a:endParaRPr lang="zh-CN" altLang="en-US" sz="160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65455">
                <a:tc>
                  <a:txBody>
                    <a:bodyPr/>
                    <a:p>
                      <a:pPr marL="0" indent="0" algn="dist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6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学科及专业方向：</a:t>
                      </a:r>
                      <a:endParaRPr lang="zh-CN" sz="160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6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学</a:t>
                      </a:r>
                      <a:r>
                        <a:rPr lang="zh-CN" altLang="en-US" sz="16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   </a:t>
                      </a:r>
                      <a:endParaRPr lang="zh-CN" altLang="en-US" sz="160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65455">
                <a:tc>
                  <a:txBody>
                    <a:bodyPr/>
                    <a:p>
                      <a:pPr marL="0" indent="0" algn="dist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6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类</a:t>
                      </a:r>
                      <a:r>
                        <a:rPr lang="en-US" altLang="zh-CN" sz="16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    </a:t>
                      </a:r>
                      <a:r>
                        <a:rPr lang="zh-CN" sz="16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别：</a:t>
                      </a:r>
                      <a:endParaRPr lang="zh-CN" sz="160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6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专职</a:t>
                      </a:r>
                      <a:endParaRPr lang="zh-CN" altLang="en-US" sz="160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65455">
                <a:tc>
                  <a:txBody>
                    <a:bodyPr/>
                    <a:p>
                      <a:pPr marL="0" indent="0" algn="dist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zh-CN" sz="16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填表时间：</a:t>
                      </a:r>
                      <a:endParaRPr lang="zh-CN" sz="160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p>
                      <a:pPr marL="0" indent="0" algn="ctr" fontAlgn="base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16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  2025</a:t>
                      </a:r>
                      <a:r>
                        <a:rPr lang="zh-CN" altLang="en-US" sz="16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年</a:t>
                      </a:r>
                      <a:r>
                        <a:rPr lang="en-US" altLang="zh-CN" sz="16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0</a:t>
                      </a:r>
                      <a:r>
                        <a:rPr lang="zh-CN" sz="16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月</a:t>
                      </a:r>
                      <a:r>
                        <a:rPr lang="en-US" altLang="zh-CN" sz="16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00</a:t>
                      </a:r>
                      <a:r>
                        <a:rPr lang="zh-CN" sz="1600">
                          <a:solidFill>
                            <a:schemeClr val="bg1"/>
                          </a:solidFill>
                          <a:latin typeface="微软雅黑" panose="020B0503020204020204" charset="-122"/>
                          <a:ea typeface="微软雅黑" panose="020B0503020204020204" charset="-122"/>
                        </a:rPr>
                        <a:t>日</a:t>
                      </a:r>
                      <a:endParaRPr lang="zh-CN" altLang="en-US" sz="1600">
                        <a:solidFill>
                          <a:schemeClr val="bg1"/>
                        </a:solidFill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</a:txBody>
                  <a:tcPr marL="68580" marR="68580" marT="0" marB="0"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7235" y="1520825"/>
            <a:ext cx="5384165" cy="6515735"/>
          </a:xfrm>
        </p:spPr>
        <p:txBody>
          <a:bodyPr>
            <a:normAutofit fontScale="90000"/>
          </a:bodyPr>
          <a:p>
            <a:pPr>
              <a:lnSpc>
                <a:spcPct val="250000"/>
              </a:lnSpc>
            </a:pPr>
            <a:r>
              <a:rPr lang="zh-CN" altLang="en-US" sz="24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相关说明：</a:t>
            </a:r>
            <a:br>
              <a:rPr lang="zh-CN" altLang="en-US" sz="24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</a:br>
            <a:r>
              <a:rPr lang="en-US" altLang="zh-CN" sz="20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1.</a:t>
            </a:r>
            <a:r>
              <a:rPr lang="zh-CN" altLang="en-US" sz="20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可根据本人情况对非必填项目内容进行增减；</a:t>
            </a:r>
            <a:br>
              <a:rPr lang="zh-CN" altLang="en-US" sz="20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</a:br>
            <a:r>
              <a:rPr lang="en-US" altLang="zh-CN" sz="20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2.</a:t>
            </a:r>
            <a:r>
              <a:rPr lang="zh-CN" altLang="en-US" sz="20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所提供材料需确保真实性；</a:t>
            </a:r>
            <a:br>
              <a:rPr lang="zh-CN" altLang="en-US" sz="20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</a:br>
            <a:r>
              <a:rPr lang="en-US" altLang="zh-CN" sz="20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3.</a:t>
            </a:r>
            <a:r>
              <a:rPr lang="zh-CN" altLang="en-US" sz="20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外文材料，请附相关水平说明或备注；</a:t>
            </a:r>
            <a:br>
              <a:rPr lang="zh-CN" altLang="en-US" sz="20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</a:br>
            <a:r>
              <a:rPr lang="en-US" altLang="zh-CN" sz="20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4.</a:t>
            </a:r>
            <a:r>
              <a:rPr lang="zh-CN" altLang="en-US" sz="20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职称材料较多的项目，请增加目录；</a:t>
            </a:r>
            <a:br>
              <a:rPr lang="zh-CN" altLang="en-US" sz="20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</a:br>
            <a:r>
              <a:rPr lang="en-US" altLang="zh-CN" sz="20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5.</a:t>
            </a:r>
            <a:r>
              <a:rPr lang="zh-CN" altLang="en-US" sz="20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未尽说明，请向学院经办咨询；</a:t>
            </a:r>
            <a:br>
              <a:rPr lang="zh-CN" altLang="en-US" sz="20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</a:br>
            <a:r>
              <a:rPr lang="en-US" altLang="zh-CN" sz="20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6.</a:t>
            </a:r>
            <a:r>
              <a:rPr lang="zh-CN" altLang="en-US" sz="20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特殊事项，可联系学校高层次人才办公室。</a:t>
            </a:r>
            <a:br>
              <a:rPr lang="zh-CN" altLang="en-US" sz="20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</a:br>
            <a:r>
              <a:rPr lang="en-US" altLang="zh-CN" sz="20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lang="zh-CN" altLang="en-US" sz="20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联系人：赵老师、孙老师</a:t>
            </a:r>
            <a:br>
              <a:rPr lang="zh-CN" altLang="en-US" sz="20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</a:br>
            <a:r>
              <a:rPr lang="en-US" altLang="zh-CN" sz="20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   </a:t>
            </a:r>
            <a:r>
              <a:rPr lang="zh-CN" altLang="en-US" sz="20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联系电话：</a:t>
            </a:r>
            <a:r>
              <a:rPr lang="en-US" altLang="zh-CN" sz="2000" b="1">
                <a:ln w="15875"/>
                <a:solidFill>
                  <a:srgbClr val="00206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029-33814530</a:t>
            </a:r>
            <a:endParaRPr lang="en-US" altLang="zh-CN" sz="2000" b="1">
              <a:ln w="15875"/>
              <a:solidFill>
                <a:srgbClr val="002060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7545" y="1303020"/>
            <a:ext cx="4893945" cy="741045"/>
          </a:xfrm>
        </p:spPr>
        <p:txBody>
          <a:bodyPr/>
          <a:p>
            <a:pPr>
              <a:lnSpc>
                <a:spcPct val="100000"/>
              </a:lnSpc>
            </a:pPr>
            <a:r>
              <a:rPr lang="zh-CN" altLang="en-US" sz="2000" b="1">
                <a:ln w="15875"/>
                <a:solidFill>
                  <a:srgbClr val="0070C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一、身份证扫描件（</a:t>
            </a:r>
            <a:r>
              <a:rPr lang="zh-CN" altLang="en-US" sz="2000" b="1">
                <a:ln w="15875"/>
                <a:solidFill>
                  <a:srgbClr val="0070C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必填）</a:t>
            </a:r>
            <a:endParaRPr lang="zh-CN" altLang="en-US" sz="2000" b="1">
              <a:ln w="15875"/>
              <a:solidFill>
                <a:srgbClr val="0070C0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内容占位符 4"/>
          <p:cNvSpPr/>
          <p:nvPr>
            <p:ph idx="1"/>
          </p:nvPr>
        </p:nvSpPr>
        <p:spPr/>
        <p:txBody>
          <a:bodyPr/>
          <a:p>
            <a:pPr marL="0" indent="0">
              <a:buNone/>
            </a:pPr>
            <a:endParaRPr lang="en-US" altLang="zh-C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7545" y="1303020"/>
            <a:ext cx="5708650" cy="741045"/>
          </a:xfrm>
        </p:spPr>
        <p:txBody>
          <a:bodyPr>
            <a:noAutofit/>
          </a:bodyPr>
          <a:p>
            <a:pPr>
              <a:lnSpc>
                <a:spcPct val="150000"/>
              </a:lnSpc>
            </a:pPr>
            <a:r>
              <a:rPr lang="zh-CN" altLang="en-US" sz="2000" b="1">
                <a:ln w="15875"/>
                <a:solidFill>
                  <a:srgbClr val="0070C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二、学历及学位证书、学信网学历学位认证报告</a:t>
            </a:r>
            <a:r>
              <a:rPr lang="zh-CN" altLang="en-US" sz="2000" b="1">
                <a:ln w="15875"/>
                <a:solidFill>
                  <a:srgbClr val="0070C0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（必填）</a:t>
            </a:r>
            <a:endParaRPr lang="zh-CN" altLang="en-US" sz="2000" b="1">
              <a:ln w="15875"/>
              <a:solidFill>
                <a:srgbClr val="0070C0"/>
              </a:solidFill>
              <a:effectLst/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sp>
        <p:nvSpPr>
          <p:cNvPr id="5" name="内容占位符 4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7545" y="1303020"/>
            <a:ext cx="5709920" cy="741045"/>
          </a:xfrm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lang="zh-CN" altLang="en-US" sz="2000" b="1">
                <a:ln w="15875"/>
                <a:solidFill>
                  <a:srgbClr val="0070C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三、专业技术资格证书、职</a:t>
            </a:r>
            <a:r>
              <a:rPr lang="en-US" altLang="zh-CN" sz="2000" b="1">
                <a:ln w="15875"/>
                <a:solidFill>
                  <a:srgbClr val="0070C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(</a:t>
            </a:r>
            <a:r>
              <a:rPr lang="zh-CN" altLang="en-US" sz="2000" b="1">
                <a:ln w="15875"/>
                <a:solidFill>
                  <a:srgbClr val="0070C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执</a:t>
            </a:r>
            <a:r>
              <a:rPr lang="en-US" altLang="zh-CN" sz="2000" b="1">
                <a:ln w="15875"/>
                <a:solidFill>
                  <a:srgbClr val="0070C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)</a:t>
            </a:r>
            <a:r>
              <a:rPr lang="zh-CN" altLang="en-US" sz="2000" b="1">
                <a:ln w="15875"/>
                <a:solidFill>
                  <a:srgbClr val="0070C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业资格证书</a:t>
            </a:r>
            <a:endParaRPr lang="zh-CN" altLang="en-US" sz="2000" b="1">
              <a:ln w="15875"/>
              <a:solidFill>
                <a:srgbClr val="0070C0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内容占位符 4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7545" y="1303020"/>
            <a:ext cx="5709920" cy="741045"/>
          </a:xfrm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lang="zh-CN" altLang="en-US" sz="2000" b="1">
                <a:ln w="15875"/>
                <a:solidFill>
                  <a:srgbClr val="0070C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四、学术论文、</a:t>
            </a:r>
            <a:r>
              <a:rPr lang="zh-CN" altLang="en-US" sz="2000" b="1">
                <a:ln w="15875"/>
                <a:solidFill>
                  <a:srgbClr val="0070C0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理论文章</a:t>
            </a:r>
            <a:endParaRPr lang="zh-CN" altLang="en-US" sz="2000" b="1">
              <a:ln w="15875"/>
              <a:solidFill>
                <a:srgbClr val="0070C0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内容占位符 4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7545" y="1303020"/>
            <a:ext cx="5709920" cy="741045"/>
          </a:xfrm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lang="zh-CN" altLang="en-US" sz="2000" b="1">
                <a:ln w="15875"/>
                <a:solidFill>
                  <a:srgbClr val="0070C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五、科研项目、</a:t>
            </a:r>
            <a:r>
              <a:rPr lang="zh-CN" altLang="en-US" sz="2000" b="1">
                <a:ln w="15875"/>
                <a:solidFill>
                  <a:srgbClr val="0070C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成果获奖</a:t>
            </a:r>
            <a:endParaRPr lang="zh-CN" altLang="en-US" sz="2000" b="1">
              <a:ln w="15875"/>
              <a:solidFill>
                <a:srgbClr val="0070C0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内容占位符 4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7545" y="1303020"/>
            <a:ext cx="5709920" cy="741045"/>
          </a:xfrm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lang="zh-CN" altLang="en-US" sz="2000" b="1">
                <a:ln w="15875"/>
                <a:solidFill>
                  <a:srgbClr val="0070C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六、</a:t>
            </a:r>
            <a:r>
              <a:rPr lang="zh-CN" altLang="en-US" sz="2000" b="1">
                <a:ln w="15875"/>
                <a:solidFill>
                  <a:srgbClr val="0070C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个人荣誉</a:t>
            </a:r>
            <a:endParaRPr lang="zh-CN" altLang="en-US" sz="2000" b="1">
              <a:ln w="15875"/>
              <a:solidFill>
                <a:srgbClr val="0070C0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内容占位符 4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77545" y="1303020"/>
            <a:ext cx="5709920" cy="741045"/>
          </a:xfrm>
        </p:spPr>
        <p:txBody>
          <a:bodyPr>
            <a:normAutofit/>
          </a:bodyPr>
          <a:p>
            <a:pPr>
              <a:lnSpc>
                <a:spcPct val="100000"/>
              </a:lnSpc>
            </a:pPr>
            <a:r>
              <a:rPr lang="zh-CN" altLang="en-US" sz="2000" b="1">
                <a:ln w="15875"/>
                <a:solidFill>
                  <a:srgbClr val="0070C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七、其他</a:t>
            </a:r>
            <a:r>
              <a:rPr lang="zh-CN" altLang="en-US" sz="2000" b="1">
                <a:ln w="15875"/>
                <a:solidFill>
                  <a:srgbClr val="0070C0"/>
                </a:solidFill>
                <a:effectLst/>
                <a:latin typeface="微软雅黑" panose="020B0503020204020204" charset="-122"/>
                <a:ea typeface="微软雅黑" panose="020B0503020204020204" charset="-122"/>
              </a:rPr>
              <a:t>材料（党员证明、工作履历证明等</a:t>
            </a:r>
            <a:r>
              <a:rPr lang="zh-CN" altLang="en-US" sz="2000" b="1">
                <a:ln w="15875"/>
                <a:solidFill>
                  <a:srgbClr val="0070C0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）</a:t>
            </a:r>
            <a:endParaRPr lang="zh-CN" altLang="en-US" sz="2000" b="1">
              <a:ln w="15875"/>
              <a:solidFill>
                <a:srgbClr val="0070C0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内容占位符 4"/>
          <p:cNvSpPr/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303*183"/>
  <p:tag name="TABLE_ENDDRAG_RECT" val="118*510*303*183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WPS 演示</Application>
  <PresentationFormat>宽屏</PresentationFormat>
  <Paragraphs>39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宋体</vt:lpstr>
      <vt:lpstr>Wingdings</vt:lpstr>
      <vt:lpstr>Arial Unicode MS</vt:lpstr>
      <vt:lpstr>Calibri</vt:lpstr>
      <vt:lpstr>微软雅黑</vt:lpstr>
      <vt:lpstr>Wingdings</vt:lpstr>
      <vt:lpstr>汉仪超粗宋简</vt:lpstr>
      <vt:lpstr>方正卡通简体</vt:lpstr>
      <vt:lpstr>WPS</vt:lpstr>
      <vt:lpstr>PowerPoint 演示文稿</vt:lpstr>
      <vt:lpstr>一、身份证扫描件</vt:lpstr>
      <vt:lpstr>PowerPoint 演示文稿</vt:lpstr>
      <vt:lpstr>一、身份证扫描件</vt:lpstr>
      <vt:lpstr>一、身份证扫描件</vt:lpstr>
      <vt:lpstr>三、专业技术资格证书、职(执)业资格证书</vt:lpstr>
      <vt:lpstr>三、专业技术资格证书、职(执)业资格证书</vt:lpstr>
      <vt:lpstr>三、专业技术资格证书、职(执)业资格证书</vt:lpstr>
      <vt:lpstr>六、个人荣誉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人力资源处收发文</cp:lastModifiedBy>
  <cp:revision>25</cp:revision>
  <dcterms:created xsi:type="dcterms:W3CDTF">2023-08-09T12:44:00Z</dcterms:created>
  <dcterms:modified xsi:type="dcterms:W3CDTF">2025-04-01T03:23:16Z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2052-12.1.0.19770</vt:lpwstr>
  </property>
</Properties>
</file>